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CA6E-C82B-4EDC-87B1-3A3B2932BBC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C952-6B80-47ED-BFE7-2851813BD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64" y="0"/>
            <a:ext cx="7661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441"/>
            <a:ext cx="9144000" cy="60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Volunteer</dc:creator>
  <cp:lastModifiedBy>Volunteer</cp:lastModifiedBy>
  <cp:revision>4</cp:revision>
  <dcterms:created xsi:type="dcterms:W3CDTF">2016-06-22T21:32:04Z</dcterms:created>
  <dcterms:modified xsi:type="dcterms:W3CDTF">2016-06-22T22:25:45Z</dcterms:modified>
</cp:coreProperties>
</file>